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60" r:id="rId2"/>
    <p:sldId id="256" r:id="rId3"/>
    <p:sldId id="257" r:id="rId4"/>
    <p:sldId id="259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326" y="411480"/>
            <a:ext cx="3998214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65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326" y="4873752"/>
            <a:ext cx="338785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87936" y="0"/>
            <a:ext cx="4256065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EF118477-BA54-4B0E-9EC5-D8568300CAF2}" type="datetime1">
              <a:rPr lang="en-US" smtClean="0"/>
              <a:t>10/18/26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89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26" y="283464"/>
            <a:ext cx="798957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326" y="1380744"/>
            <a:ext cx="798957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2326" y="6492240"/>
            <a:ext cx="213283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7F99000-8DC5-4FAA-962C-D38BB4F2BF7D}" type="datetime1">
              <a:rPr lang="en-US" smtClean="0"/>
              <a:t>10/18/26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2834" y="6492240"/>
            <a:ext cx="199567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092" y="6492240"/>
            <a:ext cx="3429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919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8FA6-6723-C748-B06D-80818C0D2F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209B4-64C2-3056-6339-1F9116FE29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93F35AF-9586-026F-D72D-ABECE3E2B7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AB5E2-E53D-915F-917B-D6F2BC1B5812}"/>
              </a:ext>
            </a:extLst>
          </p:cNvPr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8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326" y="1358628"/>
            <a:ext cx="3998214" cy="2804922"/>
          </a:xfrm>
        </p:spPr>
        <p:txBody>
          <a:bodyPr/>
          <a:lstStyle/>
          <a:p>
            <a:r>
              <a:rPr lang="en-US" dirty="0"/>
              <a:t>Ancient Churches</a:t>
            </a:r>
            <a:br>
              <a:rPr lang="en-US" dirty="0"/>
            </a:br>
            <a:r>
              <a:rPr lang="en-US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in Modern Times 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B626323-21B6-CA49-D064-1F2D91AEB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507" y="4717476"/>
            <a:ext cx="3387852" cy="1035558"/>
          </a:xfrm>
        </p:spPr>
        <p:txBody>
          <a:bodyPr anchor="ctr">
            <a:normAutofit fontScale="85000" lnSpcReduction="10000"/>
          </a:bodyPr>
          <a:lstStyle/>
          <a:p>
            <a:pPr algn="ctr"/>
            <a:r>
              <a:rPr lang="en-US" sz="4800" dirty="0" err="1">
                <a:latin typeface="Britannic Bold" panose="020B0903060703020204" pitchFamily="34" charset="77"/>
              </a:rPr>
              <a:t>Thessalonica</a:t>
            </a:r>
            <a:endParaRPr lang="en-US" sz="4800" dirty="0">
              <a:latin typeface="Britannic Bold" panose="020B0903060703020204" pitchFamily="34" charset="77"/>
            </a:endParaRPr>
          </a:p>
        </p:txBody>
      </p:sp>
      <p:pic>
        <p:nvPicPr>
          <p:cNvPr id="10" name="Picture 9" descr="A grand ancient temple with ornate architecture and many people ...">
            <a:extLst>
              <a:ext uri="{FF2B5EF4-FFF2-40B4-BE49-F238E27FC236}">
                <a16:creationId xmlns:a16="http://schemas.microsoft.com/office/drawing/2014/main" id="{26222C3C-BDF0-848C-3DC3-D3CED0BCC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r="487" b="1"/>
          <a:stretch>
            <a:fillRect/>
          </a:stretch>
        </p:blipFill>
        <p:spPr>
          <a:xfrm>
            <a:off x="4320540" y="0"/>
            <a:ext cx="4823461" cy="6306961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98838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1922" y="253406"/>
            <a:ext cx="5105909" cy="1232800"/>
          </a:xfrm>
        </p:spPr>
        <p:txBody>
          <a:bodyPr>
            <a:noAutofit/>
          </a:bodyPr>
          <a:lstStyle/>
          <a:p>
            <a:pPr algn="ctr"/>
            <a:r>
              <a:rPr lang="en-US" sz="5600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How to view </a:t>
            </a:r>
            <a:r>
              <a:rPr lang="en-US" sz="4800" i="1" dirty="0">
                <a:ea typeface="HGGothicE" panose="020B0909000000000000" pitchFamily="49" charset="-128"/>
                <a:cs typeface="Miriam Fixed" panose="020B0509050101010101" pitchFamily="49" charset="-79"/>
              </a:rPr>
              <a:t>the church</a:t>
            </a:r>
          </a:p>
        </p:txBody>
      </p:sp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497639" y="2454753"/>
            <a:ext cx="842578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A correct view of true teachers 1.2:1-12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A correct view The Word 2:13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A correct view of other churches</a:t>
            </a:r>
            <a:r>
              <a:rPr lang="en-US" sz="20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 </a:t>
            </a:r>
            <a:r>
              <a:rPr lang="en-US" sz="32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1:6-9, 2:14</a:t>
            </a:r>
          </a:p>
        </p:txBody>
      </p:sp>
    </p:spTree>
    <p:extLst>
      <p:ext uri="{BB962C8B-B14F-4D97-AF65-F5344CB8AC3E}">
        <p14:creationId xmlns:p14="http://schemas.microsoft.com/office/powerpoint/2010/main" val="411691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F070C7B-1714-EC48-4C8B-3CF6445790E0}"/>
              </a:ext>
            </a:extLst>
          </p:cNvPr>
          <p:cNvSpPr txBox="1">
            <a:spLocks/>
          </p:cNvSpPr>
          <p:nvPr/>
        </p:nvSpPr>
        <p:spPr>
          <a:xfrm>
            <a:off x="3999042" y="403417"/>
            <a:ext cx="5144130" cy="13839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650" b="0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200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How to View </a:t>
            </a:r>
            <a:r>
              <a:rPr lang="en-US" sz="5200" i="1" dirty="0">
                <a:ea typeface="HGGothicE" panose="020B0909000000000000" pitchFamily="49" charset="-128"/>
                <a:cs typeface="Miriam Fixed" panose="020B0509050101010101" pitchFamily="49" charset="-79"/>
              </a:rPr>
              <a:t>Culture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497639" y="2516378"/>
            <a:ext cx="842578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A correct view of work 1.4.11-12, 2.3:7-12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A correct view of our bodies 1.4:1-7</a:t>
            </a:r>
          </a:p>
        </p:txBody>
      </p:sp>
    </p:spTree>
    <p:extLst>
      <p:ext uri="{BB962C8B-B14F-4D97-AF65-F5344CB8AC3E}">
        <p14:creationId xmlns:p14="http://schemas.microsoft.com/office/powerpoint/2010/main" val="260743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7263" y="338983"/>
            <a:ext cx="5105909" cy="1232800"/>
          </a:xfrm>
        </p:spPr>
        <p:txBody>
          <a:bodyPr>
            <a:noAutofit/>
          </a:bodyPr>
          <a:lstStyle/>
          <a:p>
            <a:pPr algn="ctr"/>
            <a:r>
              <a:rPr lang="en-US" sz="5600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How to view</a:t>
            </a:r>
            <a:r>
              <a:rPr lang="en-US" sz="6800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 </a:t>
            </a:r>
            <a:r>
              <a:rPr lang="en-US" sz="6800" i="1" dirty="0">
                <a:ea typeface="HGGothicE" panose="020B0909000000000000" pitchFamily="49" charset="-128"/>
                <a:cs typeface="Miriam Fixed" panose="020B0509050101010101" pitchFamily="49" charset="-79"/>
              </a:rPr>
              <a:t>eternity</a:t>
            </a:r>
            <a:endParaRPr lang="en-US" sz="5400" i="1" dirty="0">
              <a:ea typeface="HGGothicE" panose="020B0909000000000000" pitchFamily="49" charset="-128"/>
              <a:cs typeface="Miriam Fixed" panose="020B0509050101010101" pitchFamily="49" charset="-79"/>
            </a:endParaRPr>
          </a:p>
        </p:txBody>
      </p:sp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497639" y="2670008"/>
            <a:ext cx="84257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Kingdom first 1.1:7-8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Life after death </a:t>
            </a:r>
            <a:r>
              <a:rPr lang="en-US" sz="3200" dirty="0">
                <a:latin typeface="Miriam Fixed" panose="020B0509050101010101" pitchFamily="49" charset="-79"/>
                <a:cs typeface="Miriam Fixed" panose="020B0509050101010101" pitchFamily="49" charset="-79"/>
              </a:rPr>
              <a:t>1:10, 2:19-20, 3:13, 4:13-18, 5:1-11, 5:23-24, 2. 1:5-10, 2:2ff.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The wrongs will be righted </a:t>
            </a:r>
            <a:endParaRPr lang="en-US" sz="3600" b="1" dirty="0">
              <a:latin typeface="Miriam Fixed" panose="020B0509050101010101" pitchFamily="49" charset="-79"/>
              <a:cs typeface="Miriam Fixed" panose="020B0509050101010101" pitchFamily="49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3613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7263" y="338983"/>
            <a:ext cx="5105909" cy="1232800"/>
          </a:xfrm>
        </p:spPr>
        <p:txBody>
          <a:bodyPr>
            <a:noAutofit/>
          </a:bodyPr>
          <a:lstStyle/>
          <a:p>
            <a:pPr algn="ctr"/>
            <a:r>
              <a:rPr lang="en-US" sz="5600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How to view</a:t>
            </a:r>
            <a:r>
              <a:rPr lang="en-US" sz="6800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 </a:t>
            </a:r>
            <a:r>
              <a:rPr lang="en-US" sz="6800" i="1" dirty="0">
                <a:ea typeface="HGGothicE" panose="020B0909000000000000" pitchFamily="49" charset="-128"/>
                <a:cs typeface="Miriam Fixed" panose="020B0509050101010101" pitchFamily="49" charset="-79"/>
              </a:rPr>
              <a:t>eternity</a:t>
            </a:r>
            <a:endParaRPr lang="en-US" sz="5400" i="1" dirty="0">
              <a:ea typeface="HGGothicE" panose="020B0909000000000000" pitchFamily="49" charset="-128"/>
              <a:cs typeface="Miriam Fixed" panose="020B0509050101010101" pitchFamily="49" charset="-79"/>
            </a:endParaRPr>
          </a:p>
        </p:txBody>
      </p:sp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176313" y="2218850"/>
            <a:ext cx="88513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5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1 Thessalonians 5:23-24 </a:t>
            </a:r>
            <a:r>
              <a:rPr lang="en-US" sz="3500" dirty="0">
                <a:latin typeface="Miriam Fixed" panose="020B0509050101010101" pitchFamily="49" charset="-79"/>
                <a:cs typeface="Miriam Fixed" panose="020B0509050101010101" pitchFamily="49" charset="-79"/>
              </a:rPr>
              <a:t>Now may the God of peace Himself sanctify you completely; and may your whole spirit, soul, and body be preserved blameless at the coming of our Lord Jesus Christ. He who calls you is faithful, who also will do it.</a:t>
            </a:r>
          </a:p>
        </p:txBody>
      </p:sp>
    </p:spTree>
    <p:extLst>
      <p:ext uri="{BB962C8B-B14F-4D97-AF65-F5344CB8AC3E}">
        <p14:creationId xmlns:p14="http://schemas.microsoft.com/office/powerpoint/2010/main" val="2125232404"/>
      </p:ext>
    </p:extLst>
  </p:cSld>
  <p:clrMapOvr>
    <a:masterClrMapping/>
  </p:clrMapOvr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Oasis</vt:lpstr>
      <vt:lpstr>PowerPoint Presentation</vt:lpstr>
      <vt:lpstr>Ancient Churches in Modern Times </vt:lpstr>
      <vt:lpstr>How to view the church</vt:lpstr>
      <vt:lpstr>PowerPoint Presentation</vt:lpstr>
      <vt:lpstr>How to view eternity</vt:lpstr>
      <vt:lpstr>How to view eternity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10</cp:revision>
  <dcterms:created xsi:type="dcterms:W3CDTF">2026-02-06T00:00:55Z</dcterms:created>
  <dcterms:modified xsi:type="dcterms:W3CDTF">2026-10-18T12:10:28Z</dcterms:modified>
</cp:coreProperties>
</file>